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4" r:id="rId1"/>
  </p:sldMasterIdLst>
  <p:sldIdLst>
    <p:sldId id="272" r:id="rId2"/>
    <p:sldId id="257" r:id="rId3"/>
    <p:sldId id="273" r:id="rId4"/>
    <p:sldId id="25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76" autoAdjust="0"/>
  </p:normalViewPr>
  <p:slideViewPr>
    <p:cSldViewPr>
      <p:cViewPr varScale="1">
        <p:scale>
          <a:sx n="104" d="100"/>
          <a:sy n="104" d="100"/>
        </p:scale>
        <p:origin x="-1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10/22/2015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17781" y="3563724"/>
            <a:ext cx="43924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январь-август 2015 г.</a:t>
            </a:r>
            <a:endParaRPr lang="ru-RU" sz="2800" b="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B2245-8DBE-4A1B-9869-5FD4D7079A31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16632"/>
            <a:ext cx="9144000" cy="108012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kern="0" cap="none" spc="15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Тамбовский государственный музыкально-педагогический институт </a:t>
            </a:r>
            <a:br>
              <a:rPr lang="ru-RU" sz="1800" kern="0" cap="none" spc="15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kern="0" cap="none" spc="15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им. С. В. Рахманинова</a:t>
            </a:r>
            <a:br>
              <a:rPr lang="ru-RU" sz="1800" kern="0" cap="none" spc="15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800" kern="0" cap="none" spc="15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kern="0" cap="none" spc="15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kern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1600" kern="0" dirty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47564" y="2132856"/>
            <a:ext cx="7848872" cy="2529262"/>
          </a:xfrm>
          <a:prstGeom prst="rect">
            <a:avLst/>
          </a:prstGeom>
          <a:solidFill>
            <a:schemeClr val="bg1">
              <a:alpha val="0"/>
            </a:schemeClr>
          </a:solidFill>
          <a:ln w="6350">
            <a:noFill/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>
            <a:normAutofit fontScale="85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600" b="1" spc="17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Новые поступления</a:t>
            </a:r>
          </a:p>
          <a:p>
            <a:pPr algn="ctr"/>
            <a:endParaRPr lang="ru-RU" sz="3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сентябрь 2015 г.</a:t>
            </a:r>
          </a:p>
          <a:p>
            <a:pPr algn="ctr"/>
            <a:endParaRPr lang="ru-RU" sz="4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7781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" y="2588635"/>
            <a:ext cx="1800199" cy="220851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4777" y="1756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ea typeface="Times New Roman"/>
              </a:rPr>
              <a:t>Клавишные инструменты</a:t>
            </a:r>
          </a:p>
          <a:p>
            <a:pPr algn="ctr"/>
            <a:r>
              <a:rPr lang="ru-RU" sz="16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Баян</a:t>
            </a:r>
            <a:endParaRPr lang="ru-RU" sz="1600" b="1" i="1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295786"/>
              </p:ext>
            </p:extLst>
          </p:nvPr>
        </p:nvGraphicFramePr>
        <p:xfrm>
          <a:off x="1763688" y="602335"/>
          <a:ext cx="72008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6120680"/>
              </a:tblGrid>
              <a:tr h="1586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85.315.46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В74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Вопросы современного баянного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 аккордеонного искусства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сборник трудов. </a:t>
                      </a: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178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/ М-во культуры России, Рос. акад. музыки им. Гнесиных ; сост. Ф. Р.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Липс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, М. И.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Имханицкий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; отв. ред. М. И.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Имханицкий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РАМ им. Гнесиных, 2010. -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256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с., нот.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всего:3 - ХР(2), ЧЗ(1)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324626"/>
              </p:ext>
            </p:extLst>
          </p:nvPr>
        </p:nvGraphicFramePr>
        <p:xfrm>
          <a:off x="1699252" y="2852936"/>
          <a:ext cx="7200800" cy="1468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453"/>
                <a:gridCol w="6082347"/>
              </a:tblGrid>
              <a:tr h="1468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85.315.46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Л61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Липс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Ф. Р.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Кажется, это было вчера ...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/ Фридрих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Липс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2009. - 336 с., 20 л. ил.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37112"/>
            <a:ext cx="1907704" cy="229932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60057"/>
              </p:ext>
            </p:extLst>
          </p:nvPr>
        </p:nvGraphicFramePr>
        <p:xfrm>
          <a:off x="323528" y="4941168"/>
          <a:ext cx="6984776" cy="1633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918"/>
                <a:gridCol w="5701858"/>
              </a:tblGrid>
              <a:tr h="1633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85.315.46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П64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Потеряев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Б. П.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Формирование художественной техники баяниста (аккордеониста) - исполнителя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учебное пособие /                          Б. П.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Потеряев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;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Челяб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гос. акад. культуры и искусств. - Челябинск : ЧГАКИ, 2004. - 160 с., нот.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ЧЗ(1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" y="309948"/>
            <a:ext cx="1800199" cy="21395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346237036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504"/>
            <a:ext cx="2339753" cy="291283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86609" y="14363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ea typeface="Times New Roman"/>
              </a:rPr>
              <a:t>Смычковые инструменты</a:t>
            </a:r>
          </a:p>
          <a:p>
            <a:pPr algn="ctr"/>
            <a:r>
              <a:rPr lang="ru-RU" sz="16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Скрипка</a:t>
            </a:r>
            <a:endParaRPr lang="ru-RU" sz="1600" b="1" i="1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657787"/>
              </p:ext>
            </p:extLst>
          </p:nvPr>
        </p:nvGraphicFramePr>
        <p:xfrm>
          <a:off x="2195736" y="853227"/>
          <a:ext cx="6768752" cy="1567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001"/>
                <a:gridCol w="5628751"/>
              </a:tblGrid>
              <a:tr h="1567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85.315.54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Л55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Либерман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М. Б.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 скрипичного тона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теория и практика /                     М.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Либерман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, М.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Берлянчик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2011. - 272 с., нот. : ил.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ЧЗ(1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157925"/>
              </p:ext>
            </p:extLst>
          </p:nvPr>
        </p:nvGraphicFramePr>
        <p:xfrm>
          <a:off x="2195736" y="3639279"/>
          <a:ext cx="6815542" cy="258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092"/>
                <a:gridCol w="5655450"/>
              </a:tblGrid>
              <a:tr h="2582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85.315.68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Б91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Бурнатова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Т. В.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Вопросы методики обучения игре на домре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учебное пособие по дисциплине "Методика обучения игре на специальном инструменте" / Т. В.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Бурнатова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;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Федер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гос.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образоват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учреждение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высш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проф. образования "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Челяб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гос. акад. культуры и искусств", Муз.-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пед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фак., Каф. оркестрового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дирижирования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- Челябинск : ЧГАКИ, 2009. - 109 с., нот.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ЧЗ(1)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296"/>
            <a:ext cx="2339753" cy="285006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0" name="TextBox 9"/>
          <p:cNvSpPr txBox="1"/>
          <p:nvPr/>
        </p:nvSpPr>
        <p:spPr>
          <a:xfrm>
            <a:off x="1486609" y="2885971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ea typeface="Times New Roman"/>
              </a:rPr>
              <a:t>Щипковые </a:t>
            </a:r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  <a:latin typeface="Arial Narrow"/>
                <a:ea typeface="Times New Roman"/>
              </a:rPr>
              <a:t>инструменты</a:t>
            </a:r>
          </a:p>
          <a:p>
            <a:pPr algn="ctr"/>
            <a:r>
              <a:rPr lang="ru-RU" sz="16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Домра</a:t>
            </a:r>
            <a:endParaRPr lang="ru-RU" sz="1600" b="1" i="1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5221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06" y="3875991"/>
            <a:ext cx="2007217" cy="244827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3326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Театр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38888"/>
              </p:ext>
            </p:extLst>
          </p:nvPr>
        </p:nvGraphicFramePr>
        <p:xfrm>
          <a:off x="1837386" y="980728"/>
          <a:ext cx="7056784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5688632"/>
              </a:tblGrid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85.334.3(2Р=Рус)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Т29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Театр и мир Владимира Галицкого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/ ред. М. В. Галицкая,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Э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П. Степанова. - Тамбов : Издательский дом "Мичуринск", 2014. - 430 с., 16 л. ил.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959999"/>
              </p:ext>
            </p:extLst>
          </p:nvPr>
        </p:nvGraphicFramePr>
        <p:xfrm>
          <a:off x="1907704" y="3888500"/>
          <a:ext cx="6984776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699"/>
                <a:gridCol w="5761077"/>
              </a:tblGrid>
              <a:tr h="1680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91.9:63Ткр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Т17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Тамбовские даты. 2015 год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библиографический календарь-справочник / Упр. культуры и арх. дела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Тамб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обл.,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Тамб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обл.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универс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науч. б-ка им. А. С. Пушкина [и др.] ; сост.                      Н. Н. Трусова [и др.] ; ред. И. Н.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Гнеушева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, Г. И.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Ходякова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; отв. за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Л. А. Пронина. - Тамбов : Издательский дом "Мичуринск", 2014. - 300 с. : ил.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ЧЗ(1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06" y="701988"/>
            <a:ext cx="2007217" cy="244566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3" name="TextBox 12"/>
          <p:cNvSpPr txBox="1"/>
          <p:nvPr/>
        </p:nvSpPr>
        <p:spPr>
          <a:xfrm>
            <a:off x="1475656" y="3323119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Отраслевые библиографические пособия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82837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3275856" cy="28661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9482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Электронные ресурсы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465354"/>
              </p:ext>
            </p:extLst>
          </p:nvPr>
        </p:nvGraphicFramePr>
        <p:xfrm>
          <a:off x="3419871" y="836712"/>
          <a:ext cx="547260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997"/>
                <a:gridCol w="4844612"/>
              </a:tblGrid>
              <a:tr h="16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CD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Городовская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В. Н.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Концертные произведения для балалайки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[Электронный ресурс] / Вера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Городовская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;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.: Анатолий Тихонов (балалайка), Нац. акад. оркестр нар. инструментов России им. Н. Осипова (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дирижеры: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Дубровский, Н. Калинин). - Электрон.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зв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дан. - [Осинники] : Изд. фонда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им.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             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А. Матренина, 2014. - 1 эл. опт. диск (CD-ROM). - (Благотворительный фонд имени М. А. Матренина)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ЧЗ(1)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700" y="3717032"/>
            <a:ext cx="3342467" cy="292541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408583"/>
              </p:ext>
            </p:extLst>
          </p:nvPr>
        </p:nvGraphicFramePr>
        <p:xfrm>
          <a:off x="107505" y="3961224"/>
          <a:ext cx="54006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734"/>
                <a:gridCol w="4780866"/>
              </a:tblGrid>
              <a:tr h="16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CD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Городовская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В. Н.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Концертные произведения для домры и фортепиано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[Электронный ресурс] / Вера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Городовская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;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.: Сергей (домра), Наталья Богданова (фортепиано). - Электрон.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зв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дан. - [Осинники] : Изд. фонда им. М. А. Матренина, 2014. - 1 эл. опт. диск (CD-ROM). - (Благотворительный фонд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имени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А. Матренина)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ЧЗ(1)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49841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5" y="3717032"/>
            <a:ext cx="2222662" cy="280831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32566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История. Исторические науки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917519"/>
              </p:ext>
            </p:extLst>
          </p:nvPr>
        </p:nvGraphicFramePr>
        <p:xfrm>
          <a:off x="2195737" y="836712"/>
          <a:ext cx="684075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/>
                <a:gridCol w="5544616"/>
              </a:tblGrid>
              <a:tr h="180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63.3(2)524Ткр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К11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 100-летию начала Первой мировой войны 1914-1918 гг.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обзор фондов и документов Государственного архива Тамбовской области / Упр. культуры и арх. дела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Тамб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обл.,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Тамб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обл. гос. бюджетное учреждение "Гос. арх.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Тамб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обл." ; сост. А. Л.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Кровякова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[и др.] ; ред. Г. И.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Ходякова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; отв. за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Н. М. Бородулин. - Тамбов : Издательский дом "Мичуринск", 2014. - 108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7017"/>
              </p:ext>
            </p:extLst>
          </p:nvPr>
        </p:nvGraphicFramePr>
        <p:xfrm>
          <a:off x="2195736" y="3861048"/>
          <a:ext cx="684076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5688632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63.3(2)622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П35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Письма с фронта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/ Упр. культуры и арх. дела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Тамб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обл.,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Тамб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обл.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универс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науч. б-ка им. А. С. Пушкина ;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сост.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          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В.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Горелкина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[и др.] ; отв. за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Л. А. Пронина. - Тамбов : Тамбовский полиграфический союз, 2015. - 248 с. : ил.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0329"/>
            <a:ext cx="2222353" cy="266803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2721321708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12504"/>
            <a:ext cx="2232248" cy="291283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14363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Литературоведение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49413"/>
              </p:ext>
            </p:extLst>
          </p:nvPr>
        </p:nvGraphicFramePr>
        <p:xfrm>
          <a:off x="2195736" y="692696"/>
          <a:ext cx="6840759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/>
                <a:gridCol w="5544616"/>
              </a:tblGrid>
              <a:tr h="180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83.3(2Рос=Рус)</a:t>
                      </a:r>
                      <a:endParaRPr lang="ru-RU" sz="13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П37</a:t>
                      </a:r>
                      <a:endParaRPr lang="ru-RU" sz="13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А. П. Платонов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 Тамбовский край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сборник / Администрация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Тамб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обл., Упр. культуры и арх. дела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Тамб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обл.,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Тамб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обл.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универс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науч. б-ка им. А. С. Пушкина ; сост. Е. О.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Окорокова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[и др.] ; под ред. Л. А. Прониной. - Тамбов : Тамбовский полиграфический союз, 2015. - 168 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086442"/>
              </p:ext>
            </p:extLst>
          </p:nvPr>
        </p:nvGraphicFramePr>
        <p:xfrm>
          <a:off x="2195736" y="3861048"/>
          <a:ext cx="6840760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5616624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84(2Рос=Рус)6</a:t>
                      </a:r>
                      <a:endParaRPr lang="ru-RU" sz="13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М21</a:t>
                      </a:r>
                      <a:endParaRPr lang="ru-RU" sz="135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Малюгин Л. А.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Старые друзья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пьесы / Л. Малюгин. - Москва : Советский писатель, 1979. - 311 с., 1 л.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портр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296"/>
            <a:ext cx="2232248" cy="285006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0" name="TextBox 9"/>
          <p:cNvSpPr txBox="1"/>
          <p:nvPr/>
        </p:nvSpPr>
        <p:spPr>
          <a:xfrm>
            <a:off x="1475656" y="2996952"/>
            <a:ext cx="74168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/>
                <a:ea typeface="Times New Roman"/>
              </a:rPr>
              <a:t>Художественная литература (произведения)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  <a:latin typeface="Arial Narrow"/>
                <a:ea typeface="Times New Roman"/>
              </a:rPr>
              <a:t>Произведения литературы России и СССР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9785842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" y="2763701"/>
            <a:ext cx="1800200" cy="213716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89043" y="170533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Музыка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573722"/>
              </p:ext>
            </p:extLst>
          </p:nvPr>
        </p:nvGraphicFramePr>
        <p:xfrm>
          <a:off x="1835696" y="618478"/>
          <a:ext cx="7200800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6336704"/>
              </a:tblGrid>
              <a:tr h="180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85.31я2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Б90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Булучевский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Ю. С.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Краткий музыкальный словарь / Ю.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Булучевский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, В. Фомин. - Москва : Музыка, 2014. - 461 с., нот.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ЧЗ(1)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528454"/>
              </p:ext>
            </p:extLst>
          </p:nvPr>
        </p:nvGraphicFramePr>
        <p:xfrm>
          <a:off x="1831508" y="2924944"/>
          <a:ext cx="7200800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192688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85.310.50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В22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Вахромеева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Т. А.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Тесты по музыкальной грамоте и сольфеджио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учебное пособие для детских музыкальных школ и студий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Вахромеева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2013. - 72 с., нот.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ЧЗ(1)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89043" y="2419358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  <a:latin typeface="Arial Narrow"/>
                <a:ea typeface="Times New Roman"/>
              </a:rPr>
              <a:t>Музыкально-теоретические дисциплины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37112"/>
            <a:ext cx="1805907" cy="227687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235565"/>
              </p:ext>
            </p:extLst>
          </p:nvPr>
        </p:nvGraphicFramePr>
        <p:xfrm>
          <a:off x="287016" y="5002453"/>
          <a:ext cx="7056784" cy="1711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158"/>
                <a:gridCol w="5921626"/>
              </a:tblGrid>
              <a:tr h="1711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85.310.56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П83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Протопопов Вл. В.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История сонатной формы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Сонатная форма в западноевропейской музыке конца XVIII - 1-й половины XIX века / Вл. Протопопов ;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Моск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гос. консерватория им.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              П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И. Чайковского, Каф. теории музыки. - Москва : Музыка, 2013. - 192 с., нот.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ЧЗ(1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" y="309948"/>
            <a:ext cx="1800200" cy="21395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1744178667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612504"/>
            <a:ext cx="2232248" cy="291283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86609" y="1436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ea typeface="Times New Roman"/>
              </a:rPr>
              <a:t>Исполнительство и педагогика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98400"/>
              </p:ext>
            </p:extLst>
          </p:nvPr>
        </p:nvGraphicFramePr>
        <p:xfrm>
          <a:off x="2195737" y="692696"/>
          <a:ext cx="6768752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001"/>
                <a:gridCol w="5628751"/>
              </a:tblGrid>
              <a:tr h="180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85.310.7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И55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Имханицкий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М. И.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Новое об артикуляции и штрихах в музыкальном интонировании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учебное пособие / М. И.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Имханицкий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; Рос. акад. музыки им. Гнесиных. - Москва : РАМ им. Гнесиных, 2014. - 232 с., нот.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всего:6 - ХР(5),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ЧЗ(1)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39014"/>
              </p:ext>
            </p:extLst>
          </p:nvPr>
        </p:nvGraphicFramePr>
        <p:xfrm>
          <a:off x="2195736" y="3777715"/>
          <a:ext cx="6768752" cy="258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5400600"/>
              </a:tblGrid>
              <a:tr h="2582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85.313(2Р=Рус)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К19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Кандинский А. И.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История русской музыки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учебник для студентов высших учебных заведений. </a:t>
                      </a: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2. Кн. 1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/ А. Кандинский,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Д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Петров, И. Степанова ; под общ. ред. Е. Сорокиной и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Ю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Розановой ;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Моск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гос. консерватория им.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         П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И. Чайковского, Каф. истории рус. музыки. - Москва : Музыка, 2009. - 440 с., нот.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ЧЗ(1)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296"/>
            <a:ext cx="2232248" cy="285006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0" name="TextBox 9"/>
          <p:cNvSpPr txBox="1"/>
          <p:nvPr/>
        </p:nvSpPr>
        <p:spPr>
          <a:xfrm>
            <a:off x="1486609" y="3158724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ea typeface="Times New Roman"/>
              </a:rPr>
              <a:t>Русская музыкальная культура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1473033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" y="2588635"/>
            <a:ext cx="1800200" cy="220851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89043" y="170533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ea typeface="Times New Roman"/>
              </a:rPr>
              <a:t>Музыкальная культура зарубежных стран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520901"/>
              </p:ext>
            </p:extLst>
          </p:nvPr>
        </p:nvGraphicFramePr>
        <p:xfrm>
          <a:off x="1763688" y="618478"/>
          <a:ext cx="7272808" cy="1586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5976664"/>
              </a:tblGrid>
              <a:tr h="1586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85.313(4Авс)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Б15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Бадура-Скода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Е.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Интерпретация Моцарта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Как исполнять его фортепианные сочинения / Ева и Пауль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Бадура-Скода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; пер. Л. О. Акопяна. - Изд. 2-е, доп. - Москва : Музыка, 2011. - 464 с. : ил., нот.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ЧЗ(1)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936811"/>
              </p:ext>
            </p:extLst>
          </p:nvPr>
        </p:nvGraphicFramePr>
        <p:xfrm>
          <a:off x="1705066" y="2588635"/>
          <a:ext cx="7331429" cy="17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027"/>
                <a:gridCol w="6025402"/>
              </a:tblGrid>
              <a:tr h="1776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85.313(4Гем)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Б54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Бетховен Л.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6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ван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Письма. Т. 1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1787-1811 / Людвиг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ван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Бетховен ; сост., авт. вступ. ст. и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коммент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Н. Л. Фишман ; пер. Л. С. </a:t>
                      </a:r>
                      <a:r>
                        <a:rPr lang="ru-RU" sz="1600" b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Товалёвой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Л. Фишмана ; доп. к составу тома,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коммент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и предисл. к вступ. ст.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 Л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В. Кириллиной. - Изд. 2-е, доп. - Москва : Музыка, 2011. - 616 с., 1 л.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портр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., нот.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13" y="4437112"/>
            <a:ext cx="1863387" cy="229932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725310"/>
              </p:ext>
            </p:extLst>
          </p:nvPr>
        </p:nvGraphicFramePr>
        <p:xfrm>
          <a:off x="107504" y="5095056"/>
          <a:ext cx="7173109" cy="1633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447"/>
                <a:gridCol w="5959662"/>
              </a:tblGrid>
              <a:tr h="1633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85.313(4Гем)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Б54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Бетховен Л.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6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ван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Письма. Т. 2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1812-1816 / Людвиг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ван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Бетховен ; сост., вступ. ст. и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коммент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Н. Л. Фишмана, Л. В. Кириллиной ;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пер.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Л. Фишмана, Л. В.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Кирилллиной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, Л. С.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Товалёвой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; общ. ред. Л. В. Кириллиной. - Москва : Музыка, 2013. - 560 с., 1 л.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портр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., нот.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" y="309948"/>
            <a:ext cx="1800200" cy="21395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1763483275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3612504"/>
            <a:ext cx="2232246" cy="291283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86609" y="1436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ea typeface="Times New Roman"/>
              </a:rPr>
              <a:t>Музыкальная культура зарубежных стран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608423"/>
              </p:ext>
            </p:extLst>
          </p:nvPr>
        </p:nvGraphicFramePr>
        <p:xfrm>
          <a:off x="2195737" y="692696"/>
          <a:ext cx="6768752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  <a:gridCol w="5544617"/>
              </a:tblGrid>
              <a:tr h="180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85.313(4Гем)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Б54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Бетховен Л.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6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ван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Письма. Т. 3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1817-1822 / Людвиг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ван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Бетховен ; сост., вступ. ст. и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коммент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Н. Л. Фишмана, Л. В. Кириллиной ; пер.              Л. С.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Товалёвой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; общ. ред. Л. В. Кириллиной. - Москва : Музыка, 2013. - 656 с., 1 л.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портр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., нот.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всего:1 - ХР(1)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3397"/>
              </p:ext>
            </p:extLst>
          </p:nvPr>
        </p:nvGraphicFramePr>
        <p:xfrm>
          <a:off x="2134680" y="3645973"/>
          <a:ext cx="6829807" cy="258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493"/>
                <a:gridCol w="5449314"/>
              </a:tblGrid>
              <a:tr h="2582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85.313(4Гем)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К90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 и искусство Германии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сборник статей по материалам международной научной Интернет-конференции, 16 октября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ноября 2014 г. / Упр. культуры и архивного дела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Тамб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обл., ТОГБОУ ВПО "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Тамб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гос. муз.-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пед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ин-т им. С. В. Рахманинова" и др. ; отв. ред.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О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В. Немкова ; ред. О. В.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Генебарт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- Тамбов : ТГМПИ им. С. В. Рахманинова, 2015. - 156 с., нот. - (Дни Германии в Тамбове)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всего:5 - ХР(4), ЧЗ(1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28296"/>
            <a:ext cx="2232247" cy="285006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2824169769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3612504"/>
            <a:ext cx="2232246" cy="291283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86609" y="159019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ea typeface="Times New Roman"/>
              </a:rPr>
              <a:t>Музыкальная культура зарубежных стран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48622"/>
              </p:ext>
            </p:extLst>
          </p:nvPr>
        </p:nvGraphicFramePr>
        <p:xfrm>
          <a:off x="2169028" y="853227"/>
          <a:ext cx="6768752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  <a:gridCol w="5544617"/>
              </a:tblGrid>
              <a:tr h="180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85.313(4Гем)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Л55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Либерман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Е. Я.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Фортепианные сонаты Бетховена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в 4 выпусках. </a:t>
                      </a: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1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Сонаты № 1-8 / Е. Я.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Либерман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2014. -        88 с., нот.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ЧЗ(1)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46008"/>
              </p:ext>
            </p:extLst>
          </p:nvPr>
        </p:nvGraphicFramePr>
        <p:xfrm>
          <a:off x="2195736" y="3635087"/>
          <a:ext cx="6829807" cy="258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493"/>
                <a:gridCol w="5449314"/>
              </a:tblGrid>
              <a:tr h="2582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85.313(4Гем)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М52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Меркулов А. М.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Фортепианные сюитные циклы Шумана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вопросы целостности композиции и интерпретации : учебное пособие для студентов высших учебных заведений /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А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Меркулов. - Москва : Музыка, 2011. - 95 с., нот. - (Библиотека музыканта-педагога)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ЧЗ(1)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328296"/>
            <a:ext cx="2232246" cy="285006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381543802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" y="2763701"/>
            <a:ext cx="1800200" cy="213716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89043" y="170533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ea typeface="Times New Roman"/>
              </a:rPr>
              <a:t>Оркестр. </a:t>
            </a:r>
            <a:r>
              <a:rPr lang="ru-RU" sz="1600" b="1" i="1" dirty="0" err="1" smtClean="0">
                <a:solidFill>
                  <a:schemeClr val="accent4">
                    <a:lumMod val="75000"/>
                  </a:schemeClr>
                </a:solidFill>
                <a:latin typeface="Arial Narrow"/>
                <a:ea typeface="Times New Roman"/>
              </a:rPr>
              <a:t>Дирижирование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55469"/>
              </p:ext>
            </p:extLst>
          </p:nvPr>
        </p:nvGraphicFramePr>
        <p:xfrm>
          <a:off x="1863285" y="764704"/>
          <a:ext cx="7200800" cy="137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264696"/>
              </a:tblGrid>
              <a:tr h="1370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85.315.1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К59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Кокорева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Л. М.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Михаил Плетнев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творческий портрет / Л.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Кокорева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- Москва : Музыка, 2010. - 48 с. : ил. - (Мастера исполнительского искусства)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ЧЗ(1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766619"/>
              </p:ext>
            </p:extLst>
          </p:nvPr>
        </p:nvGraphicFramePr>
        <p:xfrm>
          <a:off x="1763688" y="2898169"/>
          <a:ext cx="7200800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192688"/>
              </a:tblGrid>
              <a:tr h="153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85.315.32</a:t>
                      </a:r>
                      <a:endParaRPr lang="ru-RU" sz="16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И55</a:t>
                      </a:r>
                      <a:endParaRPr lang="ru-RU" sz="16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Имханицкий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М. И.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Становление струнно-щипковых народных инструментов в России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[учебное пособие] / М. И.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Имханицкий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; Рос. акад. музыки им. Гнесиных. - Москва : РАМ им. Гнесиных, 2008. - 370 с., нот. : ил.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всего:3 - ХР(2), ЧЗ(1)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89043" y="2419358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ea typeface="Times New Roman"/>
              </a:rPr>
              <a:t>Народные инструменты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437112"/>
            <a:ext cx="1835696" cy="2276872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29184"/>
              </p:ext>
            </p:extLst>
          </p:nvPr>
        </p:nvGraphicFramePr>
        <p:xfrm>
          <a:off x="63086" y="5007105"/>
          <a:ext cx="728071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179"/>
                <a:gridCol w="6109535"/>
              </a:tblGrid>
              <a:tr h="1700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85.315.32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Р89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Русские народные инструменты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(Вопросы истории, теории, методики) : сборник статей.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II</a:t>
                      </a: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/ М-во культуры Рос. Федерации,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Федер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гос. бюджетное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образоват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учреждение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высш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проф. образования "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Дальневосточ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гос. акад. искусств", Каф. нар. инструментов ; сост. В. И. Плотников. - Владивосток : РИО ДВГАИ, 2011. - 71 с., нот.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Экземпляры: всего:2 - ХР(1), ЧЗ(1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" y="309948"/>
            <a:ext cx="1800199" cy="21395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1170804956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580</TotalTime>
  <Words>2098</Words>
  <Application>Microsoft Office PowerPoint</Application>
  <PresentationFormat>Экран (4:3)</PresentationFormat>
  <Paragraphs>217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Светлана</cp:lastModifiedBy>
  <cp:revision>115</cp:revision>
  <dcterms:created xsi:type="dcterms:W3CDTF">2015-09-25T09:29:06Z</dcterms:created>
  <dcterms:modified xsi:type="dcterms:W3CDTF">2015-10-22T06:54:42Z</dcterms:modified>
</cp:coreProperties>
</file>